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EA9"/>
    <a:srgbClr val="FCA7DE"/>
    <a:srgbClr val="543480"/>
    <a:srgbClr val="FCA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102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2.wdp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24" y="1580541"/>
            <a:ext cx="1618622" cy="107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3" y="1590672"/>
            <a:ext cx="1846961" cy="123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75" y="1393526"/>
            <a:ext cx="1905000" cy="12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82" y="2409825"/>
            <a:ext cx="2432693" cy="1621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0" y="3546475"/>
            <a:ext cx="2038350" cy="135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2" y="1238249"/>
            <a:ext cx="2139663" cy="158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550" y="2028526"/>
            <a:ext cx="7143750" cy="1831213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543480"/>
                </a:solidFill>
                <a:latin typeface="+mn-lt"/>
              </a:rPr>
              <a:t>Волонтёрский отряд</a:t>
            </a:r>
            <a:br>
              <a:rPr lang="ru-RU" sz="4800" b="1" i="1" dirty="0" smtClean="0">
                <a:solidFill>
                  <a:srgbClr val="543480"/>
                </a:solidFill>
                <a:latin typeface="+mn-lt"/>
              </a:rPr>
            </a:br>
            <a:r>
              <a:rPr lang="ru-RU" sz="4800" b="1" i="1" dirty="0" smtClean="0">
                <a:solidFill>
                  <a:srgbClr val="543480"/>
                </a:solidFill>
                <a:latin typeface="+mn-lt"/>
              </a:rPr>
              <a:t>«Счастье на ладони»</a:t>
            </a:r>
            <a:endParaRPr lang="en-US" sz="4800" b="1" i="1" dirty="0">
              <a:solidFill>
                <a:srgbClr val="54348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8863" y="3943291"/>
            <a:ext cx="3924300" cy="47618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за 2018 – 2019 год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95247"/>
            <a:ext cx="2243138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362">
            <a:off x="2238375" y="133225"/>
            <a:ext cx="2343150" cy="15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96" y="95247"/>
            <a:ext cx="2419350" cy="161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715">
            <a:off x="6852965" y="95247"/>
            <a:ext cx="1116671" cy="167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070">
            <a:off x="1308305" y="4583021"/>
            <a:ext cx="2598134" cy="173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259">
            <a:off x="3795102" y="4550723"/>
            <a:ext cx="2668065" cy="177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35" y="3905114"/>
            <a:ext cx="2582615" cy="243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СЧАСТЬЕ НА ЛАДОНИ\Благотворительное рукоделие\IMG_113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47" y="1675794"/>
            <a:ext cx="1371600" cy="91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" y="224076"/>
            <a:ext cx="8419191" cy="631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127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64" y="-1"/>
            <a:ext cx="3177915" cy="196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" y="224298"/>
            <a:ext cx="2881423" cy="192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94" y="2038049"/>
            <a:ext cx="2984526" cy="216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2394316"/>
            <a:ext cx="2651403" cy="198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682">
            <a:off x="5636728" y="1777598"/>
            <a:ext cx="3411840" cy="198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15" y="3725320"/>
            <a:ext cx="3756726" cy="2881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1292" y="4381243"/>
            <a:ext cx="3815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для родителей недоношенных детей проводятся 2 раза в неделю ежемесячно!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52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94617"/>
            <a:ext cx="8286750" cy="9167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съезд волонтерских отрядов медицинских и фармацевтических вузов РФ "Эстафета добрых дел"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2" y="1228724"/>
            <a:ext cx="2700338" cy="18002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2" y="3190875"/>
            <a:ext cx="2600325" cy="17335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4" y="1102516"/>
            <a:ext cx="2392723" cy="18764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09" y="1131886"/>
            <a:ext cx="2990849" cy="199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0" y="3028949"/>
            <a:ext cx="3157538" cy="2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90" y="3044026"/>
            <a:ext cx="2549489" cy="327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14" y="4689067"/>
            <a:ext cx="2669377" cy="17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3838574" y="5998251"/>
            <a:ext cx="3238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Вепсская кукла – символ «Материнства и детства»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66675"/>
            <a:ext cx="7886700" cy="790576"/>
          </a:xfrm>
        </p:spPr>
        <p:txBody>
          <a:bodyPr>
            <a:normAutofit/>
          </a:bodyPr>
          <a:lstStyle/>
          <a:p>
            <a:r>
              <a:rPr lang="ru-RU" i="1" dirty="0" smtClean="0"/>
              <a:t>Благотворительные акции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97414"/>
            <a:ext cx="4171950" cy="29236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59" y="3405783"/>
            <a:ext cx="4670041" cy="3175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666628"/>
            <a:ext cx="4102484" cy="273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790575"/>
            <a:ext cx="17907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7" y="1400174"/>
            <a:ext cx="2786063" cy="185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551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" y="107952"/>
            <a:ext cx="7248525" cy="930274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недоношенного ребенка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2" y="969169"/>
            <a:ext cx="2615803" cy="17438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962026"/>
            <a:ext cx="2643187" cy="1762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914650"/>
            <a:ext cx="2600325" cy="1733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1" y="4759323"/>
            <a:ext cx="2738444" cy="1825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88" y="962026"/>
            <a:ext cx="2643186" cy="1762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88" y="2914649"/>
            <a:ext cx="2624137" cy="17494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46" y="2800350"/>
            <a:ext cx="2733679" cy="18224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5" y="4767265"/>
            <a:ext cx="2726532" cy="18176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2" y="4767265"/>
            <a:ext cx="2624137" cy="17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5562600" cy="701674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Госпиталь ветеранов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1299176"/>
            <a:ext cx="2559987" cy="17059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3190875"/>
            <a:ext cx="3031067" cy="1704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231105"/>
            <a:ext cx="3196169" cy="1797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086101"/>
            <a:ext cx="2619086" cy="1745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1087095"/>
            <a:ext cx="2913972" cy="1941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94" y="3124088"/>
            <a:ext cx="2973182" cy="1981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19" y="4895850"/>
            <a:ext cx="2457450" cy="16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6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29" y="-53163"/>
            <a:ext cx="6210300" cy="129222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«Подари тепло»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73889"/>
            <a:ext cx="7886700" cy="3912782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этап: шапочки (11 штук)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78" y="1487672"/>
            <a:ext cx="3971925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8" y="1610389"/>
            <a:ext cx="2286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48" y="1610390"/>
            <a:ext cx="2264733" cy="169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9" y="3375392"/>
            <a:ext cx="2156637" cy="161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07" y="3318244"/>
            <a:ext cx="2179674" cy="163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90" y="5061097"/>
            <a:ext cx="2296633" cy="17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08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979" y="0"/>
            <a:ext cx="6548327" cy="1325563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«Подари тепло»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855" y="1179682"/>
            <a:ext cx="7886700" cy="4351338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этап: носочки (29 пар)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" y="1718169"/>
            <a:ext cx="3897368" cy="269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63" y="1579345"/>
            <a:ext cx="2764465" cy="184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875">
            <a:off x="3784480" y="2964017"/>
            <a:ext cx="2569536" cy="192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99" y="3672356"/>
            <a:ext cx="2455476" cy="303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0726">
            <a:off x="680484" y="4379160"/>
            <a:ext cx="3232298" cy="215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06" y="1025210"/>
            <a:ext cx="2560048" cy="2658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98" y="4868051"/>
            <a:ext cx="2761808" cy="184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89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47" y="5315093"/>
            <a:ext cx="2322614" cy="154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10" y="88680"/>
            <a:ext cx="6006066" cy="1070270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«Подари тепло»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590" y="1015995"/>
            <a:ext cx="7886700" cy="4911689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осьминожки (30 штук)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4" y="1509139"/>
            <a:ext cx="4157332" cy="392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5" y="1509139"/>
            <a:ext cx="2510187" cy="182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551"/>
            <a:ext cx="1939842" cy="19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52" y="1018999"/>
            <a:ext cx="1997430" cy="200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22" y="2879695"/>
            <a:ext cx="1925660" cy="194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54" y="4504930"/>
            <a:ext cx="1722474" cy="229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50" y="4401879"/>
            <a:ext cx="1667983" cy="222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007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25" y="-281844"/>
            <a:ext cx="2707144" cy="365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4515" y="2478595"/>
            <a:ext cx="2786398" cy="371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2786" y="194038"/>
            <a:ext cx="3627475" cy="272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01">
            <a:off x="6319139" y="3021537"/>
            <a:ext cx="2715254" cy="362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41011" y="3087835"/>
            <a:ext cx="2785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изделия переданы в ГУЗ КДКБ в отделение реанимации и ИТ 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новорожденных и недоношенных детей</a:t>
            </a:r>
          </a:p>
        </p:txBody>
      </p:sp>
    </p:spTree>
    <p:extLst>
      <p:ext uri="{BB962C8B-B14F-4D97-AF65-F5344CB8AC3E}">
        <p14:creationId xmlns:p14="http://schemas.microsoft.com/office/powerpoint/2010/main" val="1606848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106</Words>
  <Application>Microsoft Office PowerPoint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Волонтёрский отряд «Счастье на ладони»</vt:lpstr>
      <vt:lpstr>III Региональный съезд волонтерских отрядов медицинских и фармацевтических вузов РФ "Эстафета добрых дел"</vt:lpstr>
      <vt:lpstr>Благотворительные акции</vt:lpstr>
      <vt:lpstr>День недоношенного ребенка</vt:lpstr>
      <vt:lpstr>Госпиталь ветеранов</vt:lpstr>
      <vt:lpstr>Марафон «Подари тепло»</vt:lpstr>
      <vt:lpstr>Марафон «Подари тепло»</vt:lpstr>
      <vt:lpstr>Марафон «Подари тепло»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 Windows</cp:lastModifiedBy>
  <cp:revision>14</cp:revision>
  <dcterms:created xsi:type="dcterms:W3CDTF">2019-02-21T15:01:25Z</dcterms:created>
  <dcterms:modified xsi:type="dcterms:W3CDTF">2019-07-20T03:31:32Z</dcterms:modified>
</cp:coreProperties>
</file>